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302" r:id="rId2"/>
    <p:sldId id="332" r:id="rId3"/>
    <p:sldId id="333" r:id="rId4"/>
    <p:sldId id="272" r:id="rId5"/>
    <p:sldId id="312" r:id="rId6"/>
    <p:sldId id="313" r:id="rId7"/>
    <p:sldId id="299" r:id="rId8"/>
    <p:sldId id="275" r:id="rId9"/>
    <p:sldId id="322" r:id="rId10"/>
    <p:sldId id="321" r:id="rId11"/>
    <p:sldId id="323" r:id="rId12"/>
    <p:sldId id="325" r:id="rId13"/>
    <p:sldId id="287" r:id="rId14"/>
    <p:sldId id="288" r:id="rId15"/>
    <p:sldId id="327" r:id="rId16"/>
    <p:sldId id="328" r:id="rId17"/>
    <p:sldId id="295" r:id="rId18"/>
    <p:sldId id="296" r:id="rId19"/>
    <p:sldId id="276" r:id="rId20"/>
    <p:sldId id="292" r:id="rId21"/>
    <p:sldId id="308" r:id="rId22"/>
    <p:sldId id="318" r:id="rId23"/>
    <p:sldId id="281" r:id="rId24"/>
    <p:sldId id="300" r:id="rId25"/>
    <p:sldId id="301" r:id="rId26"/>
    <p:sldId id="338" r:id="rId27"/>
    <p:sldId id="334" r:id="rId28"/>
    <p:sldId id="335" r:id="rId29"/>
    <p:sldId id="336" r:id="rId30"/>
    <p:sldId id="337" r:id="rId31"/>
  </p:sldIdLst>
  <p:sldSz cx="12192000" cy="6858000"/>
  <p:notesSz cx="7086600" cy="9372600"/>
  <p:custDataLst>
    <p:tags r:id="rId3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  <a:srgbClr val="A6A6A6"/>
    <a:srgbClr val="2850A0"/>
    <a:srgbClr val="3264C8"/>
    <a:srgbClr val="7F9FDF"/>
    <a:srgbClr val="003399"/>
    <a:srgbClr val="A7BDE9"/>
    <a:srgbClr val="C8D8E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3073" autoAdjust="0"/>
  </p:normalViewPr>
  <p:slideViewPr>
    <p:cSldViewPr showGuides="1">
      <p:cViewPr>
        <p:scale>
          <a:sx n="100" d="100"/>
          <a:sy n="100" d="100"/>
        </p:scale>
        <p:origin x="426" y="234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2021-05-20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9056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image" Target="../media/image1.emf"/><Relationship Id="rId5" Type="http://schemas.openxmlformats.org/officeDocument/2006/relationships/theme" Target="../theme/theme1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67637" y="116999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4530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B4P: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80" y="27376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B4P: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B4P: The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2850A0"/>
                </a:solidFill>
              </a:rPr>
              <a:t>Program Example #1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2850A0"/>
                </a:solidFill>
              </a:rPr>
              <a:t>Program Example #1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Organizing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>
                <a:solidFill>
                  <a:srgbClr val="2850A0"/>
                </a:solidFill>
              </a:rPr>
              <a:t> 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228648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307979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216641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509705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485000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486061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584762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800762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016762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232762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454858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98831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231704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208398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216641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566604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390478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407517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896172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922491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933377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367361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464488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948452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950352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537650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716930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352009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575476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501201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524849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509358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584762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800762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016762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232762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517000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847368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982383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856325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888133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888940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3032924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861048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Organizing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3755688" y="1331317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3720000" y="609296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978790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842886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643086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97879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5363006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778990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627006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779006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695027"/>
            <a:ext cx="1421998" cy="2837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2266898"/>
            <a:ext cx="863832" cy="3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627006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2266898"/>
            <a:ext cx="612216" cy="4879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3058910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4103006"/>
            <a:ext cx="2808304" cy="2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3274934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3058910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915006"/>
            <a:ext cx="216000" cy="1439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895114"/>
            <a:ext cx="1512088" cy="3724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5015540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4427062"/>
            <a:ext cx="108004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4427006"/>
            <a:ext cx="1296104" cy="58853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4355006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5267568"/>
            <a:ext cx="1655792" cy="34746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5147142"/>
            <a:ext cx="215852" cy="2158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923006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3490958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867062"/>
            <a:ext cx="216000" cy="215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562966"/>
            <a:ext cx="899792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3347006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897858" y="2865316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643006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4427006"/>
            <a:ext cx="400200" cy="21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5147062"/>
            <a:ext cx="832200" cy="287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source data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 &amp;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 data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Perform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196720"/>
            <a:ext cx="1872000" cy="511228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B4P: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Corporate data integration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86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3404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489028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41245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0605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213253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220454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7806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85261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92462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57269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64470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29277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43679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36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01285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515687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3404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484464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412456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0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132688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84450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56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78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06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92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78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852688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259881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the different sites originate from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026987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78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28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50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78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64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572688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50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22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292688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292688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4366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00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18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94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72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94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08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94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6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44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80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58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66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58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924688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644688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012688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768796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732936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08000" y="5660927"/>
            <a:ext cx="2664296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systems or manually with Excel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20 different files !</a:t>
            </a:r>
          </a:p>
        </p:txBody>
      </p:sp>
      <p:sp>
        <p:nvSpPr>
          <p:cNvPr id="121" name="Flussdiagramm: Zentralspeicher 120">
            <a:extLst>
              <a:ext uri="{FF2B5EF4-FFF2-40B4-BE49-F238E27FC236}">
                <a16:creationId xmlns:a16="http://schemas.microsoft.com/office/drawing/2014/main" id="{8613B740-7362-4085-86FF-EDC4871F3AAC}"/>
              </a:ext>
            </a:extLst>
          </p:cNvPr>
          <p:cNvSpPr/>
          <p:nvPr/>
        </p:nvSpPr>
        <p:spPr>
          <a:xfrm>
            <a:off x="1488000" y="508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01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57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285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573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024000" y="2060704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5952000" y="2060704"/>
            <a:ext cx="266400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6016</Words>
  <Application>Microsoft Office PowerPoint</Application>
  <PresentationFormat>Breitbild</PresentationFormat>
  <Paragraphs>809</Paragraphs>
  <Slides>30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B4P Solution Automate your data integration and analysis with a low-code analytics engine</vt:lpstr>
      <vt:lpstr>B4P Solution Based on 14 Years of Experience Solving Problems in a Global Corporation</vt:lpstr>
      <vt:lpstr>B4P Solution Supported Data Formats</vt:lpstr>
      <vt:lpstr>B4P: Real-world Use Case #1 Corporate data integration from branch offices worldwide</vt:lpstr>
      <vt:lpstr>B4P: Real-world Use Case #2 Information interchange between multiple different databases</vt:lpstr>
      <vt:lpstr>B4P: Real-world Use Case #3 Enriched Business Intelligence from many data sources</vt:lpstr>
      <vt:lpstr>B4P: The Language Key Benefits of a Low-Code Language Approach</vt:lpstr>
      <vt:lpstr>B4P: The Language Language Syntax and Semantics</vt:lpstr>
      <vt:lpstr>Program Example #1 Merging Two Tables</vt:lpstr>
      <vt:lpstr>8 statements:  load, clean, align semantics, merge, and save</vt:lpstr>
      <vt:lpstr>PowerPoint-Präsentation</vt:lpstr>
      <vt:lpstr>Program Example #2 Combining Stock Data: SP 500 and NASDAQ 100</vt:lpstr>
      <vt:lpstr>Program Example #2 Combining Stock Data: SP 500 and NASDAQ 100</vt:lpstr>
      <vt:lpstr>Program Example #3 Web Data: Organizing all Presidents in Wikipedia</vt:lpstr>
      <vt:lpstr>Program Example #3 Web Data: Organizing all Presidents in Wikipedia</vt:lpstr>
      <vt:lpstr>B4P  Beyond Former Performance.</vt:lpstr>
      <vt:lpstr>PowerPoint-Präsentation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PowerPoint-Präsentation</vt:lpstr>
      <vt:lpstr>PowerPoint-Präsentation</vt:lpstr>
      <vt:lpstr>PowerPoint-Präsentation</vt:lpstr>
      <vt:lpstr>PowerPoint-Präsentation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356</cp:revision>
  <cp:lastPrinted>2012-05-04T14:30:29Z</cp:lastPrinted>
  <dcterms:created xsi:type="dcterms:W3CDTF">2016-02-06T20:40:56Z</dcterms:created>
  <dcterms:modified xsi:type="dcterms:W3CDTF">2021-05-20T18:38:40Z</dcterms:modified>
</cp:coreProperties>
</file>